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39"/>
  </p:notesMasterIdLst>
  <p:sldIdLst>
    <p:sldId id="277" r:id="rId2"/>
    <p:sldId id="659" r:id="rId3"/>
    <p:sldId id="660" r:id="rId4"/>
    <p:sldId id="612" r:id="rId5"/>
    <p:sldId id="643" r:id="rId6"/>
    <p:sldId id="642" r:id="rId7"/>
    <p:sldId id="685" r:id="rId8"/>
    <p:sldId id="681" r:id="rId9"/>
    <p:sldId id="644" r:id="rId10"/>
    <p:sldId id="645" r:id="rId11"/>
    <p:sldId id="646" r:id="rId12"/>
    <p:sldId id="652" r:id="rId13"/>
    <p:sldId id="649" r:id="rId14"/>
    <p:sldId id="665" r:id="rId15"/>
    <p:sldId id="686" r:id="rId16"/>
    <p:sldId id="687" r:id="rId17"/>
    <p:sldId id="689" r:id="rId18"/>
    <p:sldId id="690" r:id="rId19"/>
    <p:sldId id="674" r:id="rId20"/>
    <p:sldId id="675" r:id="rId21"/>
    <p:sldId id="662" r:id="rId22"/>
    <p:sldId id="663" r:id="rId23"/>
    <p:sldId id="693" r:id="rId24"/>
    <p:sldId id="664" r:id="rId25"/>
    <p:sldId id="647" r:id="rId26"/>
    <p:sldId id="682" r:id="rId27"/>
    <p:sldId id="655" r:id="rId28"/>
    <p:sldId id="656" r:id="rId29"/>
    <p:sldId id="658" r:id="rId30"/>
    <p:sldId id="694" r:id="rId31"/>
    <p:sldId id="657" r:id="rId32"/>
    <p:sldId id="648" r:id="rId33"/>
    <p:sldId id="683" r:id="rId34"/>
    <p:sldId id="680" r:id="rId35"/>
    <p:sldId id="650" r:id="rId36"/>
    <p:sldId id="651" r:id="rId37"/>
    <p:sldId id="6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03" d="100"/>
          <a:sy n="103" d="100"/>
        </p:scale>
        <p:origin x="726"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34</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35</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36</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363455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9/1/2022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9/1/2022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9/1/2022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9/1/2022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626383"/>
            <a:ext cx="9080735" cy="4185761"/>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 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%set radius of spheres to 2</a:t>
            </a:r>
            <a:endParaRPr lang="en-US" sz="1050" dirty="0"/>
          </a:p>
          <a:p>
            <a:r>
              <a:rPr lang="en-US" sz="1050" b="1" dirty="0" err="1">
                <a:latin typeface="Courier New" panose="02070309020205020404" pitchFamily="49" charset="0"/>
                <a:cs typeface="Courier New" panose="02070309020205020404" pitchFamily="49" charset="0"/>
              </a:rPr>
              <a:t>PlotSD</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(1:Ns,:),</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((Ns+1):end,:),'norm');</a:t>
            </a:r>
          </a:p>
          <a:p>
            <a:r>
              <a:rPr lang="en-US" sz="1050" b="1" dirty="0" err="1">
                <a:latin typeface="Courier New" panose="02070309020205020404" pitchFamily="49" charset="0"/>
                <a:cs typeface="Courier New" panose="02070309020205020404" pitchFamily="49" charset="0"/>
              </a:rPr>
              <a:t>PlotCap</a:t>
            </a:r>
            <a:r>
              <a:rPr lang="en-US" sz="1050" b="1" dirty="0">
                <a:latin typeface="Courier New" panose="02070309020205020404" pitchFamily="49" charset="0"/>
                <a:cs typeface="Courier New" panose="02070309020205020404" pitchFamily="49" charset="0"/>
              </a:rPr>
              <a:t>(info)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PlotSD</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(1:Ns,:),</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((Ns+1):end,:),'norm',</a:t>
            </a:r>
            <a:r>
              <a:rPr lang="en-US" sz="1050" b="1" dirty="0" err="1">
                <a:latin typeface="Courier New" panose="02070309020205020404" pitchFamily="49" charset="0"/>
                <a:cs typeface="Courier New" panose="02070309020205020404" pitchFamily="49" charset="0"/>
              </a:rPr>
              <a:t>gcf</a:t>
            </a:r>
            <a:r>
              <a:rPr lang="en-US" sz="1050" b="1" dirty="0">
                <a:latin typeface="Courier New" panose="02070309020205020404" pitchFamily="49" charset="0"/>
                <a:cs typeface="Courier New" panose="02070309020205020404" pitchFamily="49" charset="0"/>
              </a:rPr>
              <a:t>);</a:t>
            </a:r>
          </a:p>
          <a:p>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id="{FF02CD93-C81A-71B2-2F0C-324B891E2B01}"/>
              </a:ext>
            </a:extLst>
          </p:cNvPr>
          <p:cNvPicPr>
            <a:picLocks noChangeAspect="1"/>
          </p:cNvPicPr>
          <p:nvPr/>
        </p:nvPicPr>
        <p:blipFill>
          <a:blip r:embed="rId2"/>
          <a:stretch>
            <a:fillRect/>
          </a:stretch>
        </p:blipFill>
        <p:spPr>
          <a:xfrm>
            <a:off x="4929526" y="4810204"/>
            <a:ext cx="2459684" cy="2049737"/>
          </a:xfrm>
          <a:prstGeom prst="rect">
            <a:avLst/>
          </a:prstGeom>
        </p:spPr>
      </p:pic>
      <p:pic>
        <p:nvPicPr>
          <p:cNvPr id="6" name="Picture 5">
            <a:extLst>
              <a:ext uri="{FF2B5EF4-FFF2-40B4-BE49-F238E27FC236}">
                <a16:creationId xmlns:a16="http://schemas.microsoft.com/office/drawing/2014/main" id="{149216A0-897A-C7B2-8483-11BE19F5DDA9}"/>
              </a:ext>
            </a:extLst>
          </p:cNvPr>
          <p:cNvPicPr>
            <a:picLocks noChangeAspect="1"/>
          </p:cNvPicPr>
          <p:nvPr/>
        </p:nvPicPr>
        <p:blipFill>
          <a:blip r:embed="rId3"/>
          <a:stretch>
            <a:fillRect/>
          </a:stretch>
        </p:blipFill>
        <p:spPr>
          <a:xfrm>
            <a:off x="1764144" y="4832335"/>
            <a:ext cx="1896367" cy="2025665"/>
          </a:xfrm>
          <a:prstGeom prst="rect">
            <a:avLst/>
          </a:prstGeom>
        </p:spPr>
      </p:pic>
      <p:pic>
        <p:nvPicPr>
          <p:cNvPr id="9" name="Picture 8">
            <a:extLst>
              <a:ext uri="{FF2B5EF4-FFF2-40B4-BE49-F238E27FC236}">
                <a16:creationId xmlns:a16="http://schemas.microsoft.com/office/drawing/2014/main" id="{93AA3C34-FDB9-E1C9-54E1-F7C8D709DB1B}"/>
              </a:ext>
            </a:extLst>
          </p:cNvPr>
          <p:cNvPicPr>
            <a:picLocks noChangeAspect="1"/>
          </p:cNvPicPr>
          <p:nvPr/>
        </p:nvPicPr>
        <p:blipFill>
          <a:blip r:embed="rId4"/>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981394F-DBB6-459B-E0F2-EA596ACEE50F}"/>
              </a:ext>
            </a:extLst>
          </p:cNvPr>
          <p:cNvPicPr>
            <a:picLocks noChangeAspect="1"/>
          </p:cNvPicPr>
          <p:nvPr/>
        </p:nvPicPr>
        <p:blipFill>
          <a:blip r:embed="rId2"/>
          <a:stretch>
            <a:fillRect/>
          </a:stretch>
        </p:blipFill>
        <p:spPr>
          <a:xfrm>
            <a:off x="6913983" y="3211580"/>
            <a:ext cx="4764833" cy="3646420"/>
          </a:xfrm>
          <a:prstGeom prst="rect">
            <a:avLst/>
          </a:prstGeom>
        </p:spPr>
      </p:pic>
      <p:sp>
        <p:nvSpPr>
          <p:cNvPr id="3" name="Slide Number Placeholder 2">
            <a:extLst>
              <a:ext uri="{FF2B5EF4-FFF2-40B4-BE49-F238E27FC236}">
                <a16:creationId xmlns:a16="http://schemas.microsoft.com/office/drawing/2014/main" id="{58FB4525-2F10-FA88-E54A-5CB853E8F362}"/>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115374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10" name="Picture 9">
            <a:extLst>
              <a:ext uri="{FF2B5EF4-FFF2-40B4-BE49-F238E27FC236}">
                <a16:creationId xmlns:a16="http://schemas.microsoft.com/office/drawing/2014/main" id="{FB8F067A-DCB4-988B-9382-5843106B80D3}"/>
              </a:ext>
            </a:extLst>
          </p:cNvPr>
          <p:cNvPicPr>
            <a:picLocks noChangeAspect="1"/>
          </p:cNvPicPr>
          <p:nvPr/>
        </p:nvPicPr>
        <p:blipFill>
          <a:blip r:embed="rId3"/>
          <a:stretch>
            <a:fillRect/>
          </a:stretch>
        </p:blipFill>
        <p:spPr>
          <a:xfrm>
            <a:off x="6062272" y="2201152"/>
            <a:ext cx="5704699" cy="4290182"/>
          </a:xfrm>
          <a:prstGeom prst="rect">
            <a:avLst/>
          </a:prstGeom>
        </p:spPr>
      </p:pic>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35297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626056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7AA8C4-7DB6-65AC-DC7D-1DE56DC51C0B}"/>
              </a:ext>
            </a:extLst>
          </p:cNvPr>
          <p:cNvPicPr>
            <a:picLocks noChangeAspect="1"/>
          </p:cNvPicPr>
          <p:nvPr/>
        </p:nvPicPr>
        <p:blipFill>
          <a:blip r:embed="rId3"/>
          <a:stretch>
            <a:fillRect/>
          </a:stretch>
        </p:blipFill>
        <p:spPr>
          <a:xfrm>
            <a:off x="6755363" y="0"/>
            <a:ext cx="4559559"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D7B634-D21A-6A48-2375-F868BF1FD911}"/>
              </a:ext>
            </a:extLst>
          </p:cNvPr>
          <p:cNvSpPr/>
          <p:nvPr/>
        </p:nvSpPr>
        <p:spPr>
          <a:xfrm>
            <a:off x="8742785" y="223935"/>
            <a:ext cx="43853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29483DB-DB0B-EFF4-371E-02E87F6C2621}"/>
              </a:ext>
            </a:extLst>
          </p:cNvPr>
          <p:cNvPicPr>
            <a:picLocks noChangeAspect="1"/>
          </p:cNvPicPr>
          <p:nvPr/>
        </p:nvPicPr>
        <p:blipFill>
          <a:blip r:embed="rId4"/>
          <a:stretch>
            <a:fillRect/>
          </a:stretch>
        </p:blipFill>
        <p:spPr>
          <a:xfrm>
            <a:off x="6755362" y="3429012"/>
            <a:ext cx="4559559" cy="3428987"/>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9610529" y="3658128"/>
            <a:ext cx="951724" cy="1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318788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You can also view source and detector (SD) numbers by hitting the “View SD Spheres/Labels”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Button changes after clicked</a:t>
            </a:r>
          </a:p>
          <a:p>
            <a:pPr lvl="1"/>
            <a:r>
              <a:rPr lang="en-US" b="1" dirty="0">
                <a:latin typeface="Arial" panose="020B0604020202020204" pitchFamily="34" charset="0"/>
                <a:cs typeface="Arial" panose="020B0604020202020204" pitchFamily="34" charset="0"/>
              </a:rPr>
              <a:t>View SD Labels </a:t>
            </a:r>
          </a:p>
          <a:p>
            <a:pPr lvl="1"/>
            <a:r>
              <a:rPr lang="en-US" b="1" dirty="0">
                <a:latin typeface="Arial" panose="020B0604020202020204" pitchFamily="34" charset="0"/>
                <a:cs typeface="Arial" panose="020B0604020202020204" pitchFamily="34" charset="0"/>
              </a:rPr>
              <a:t>View SD Spheres</a:t>
            </a:r>
          </a:p>
        </p:txBody>
      </p:sp>
      <p:pic>
        <p:nvPicPr>
          <p:cNvPr id="6" name="Picture 5">
            <a:extLst>
              <a:ext uri="{FF2B5EF4-FFF2-40B4-BE49-F238E27FC236}">
                <a16:creationId xmlns:a16="http://schemas.microsoft.com/office/drawing/2014/main" id="{23290DF8-29A7-DA7B-C6A1-C2C03C73AEF7}"/>
              </a:ext>
            </a:extLst>
          </p:cNvPr>
          <p:cNvPicPr>
            <a:picLocks noChangeAspect="1"/>
          </p:cNvPicPr>
          <p:nvPr/>
        </p:nvPicPr>
        <p:blipFill>
          <a:blip r:embed="rId3"/>
          <a:stretch>
            <a:fillRect/>
          </a:stretch>
        </p:blipFill>
        <p:spPr>
          <a:xfrm>
            <a:off x="5704701" y="1981584"/>
            <a:ext cx="6484220" cy="4876416"/>
          </a:xfrm>
          <a:prstGeom prst="rect">
            <a:avLst/>
          </a:prstGeom>
        </p:spPr>
      </p:pic>
      <p:sp>
        <p:nvSpPr>
          <p:cNvPr id="9" name="Rectangle 8">
            <a:extLst>
              <a:ext uri="{FF2B5EF4-FFF2-40B4-BE49-F238E27FC236}">
                <a16:creationId xmlns:a16="http://schemas.microsoft.com/office/drawing/2014/main" id="{D68DB42B-E952-2B61-A994-BCBAE8982682}"/>
              </a:ext>
            </a:extLst>
          </p:cNvPr>
          <p:cNvSpPr/>
          <p:nvPr/>
        </p:nvSpPr>
        <p:spPr>
          <a:xfrm>
            <a:off x="11206657" y="2336994"/>
            <a:ext cx="811172" cy="191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183474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“Update Figure” whenever you update a field in the Modify Parameters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pic>
        <p:nvPicPr>
          <p:cNvPr id="11" name="Picture 10">
            <a:extLst>
              <a:ext uri="{FF2B5EF4-FFF2-40B4-BE49-F238E27FC236}">
                <a16:creationId xmlns:a16="http://schemas.microsoft.com/office/drawing/2014/main" id="{D929256A-4262-9BBC-1B08-B0A07BCEB1C9}"/>
              </a:ext>
            </a:extLst>
          </p:cNvPr>
          <p:cNvPicPr>
            <a:picLocks noChangeAspect="1"/>
          </p:cNvPicPr>
          <p:nvPr/>
        </p:nvPicPr>
        <p:blipFill>
          <a:blip r:embed="rId3"/>
          <a:stretch>
            <a:fillRect/>
          </a:stretch>
        </p:blipFill>
        <p:spPr>
          <a:xfrm>
            <a:off x="5707780" y="1981584"/>
            <a:ext cx="6484220" cy="4876416"/>
          </a:xfrm>
          <a:prstGeom prst="rect">
            <a:avLst/>
          </a:prstGeom>
        </p:spPr>
      </p:pic>
      <p:sp>
        <p:nvSpPr>
          <p:cNvPr id="3" name="Rectangle 2">
            <a:extLst>
              <a:ext uri="{FF2B5EF4-FFF2-40B4-BE49-F238E27FC236}">
                <a16:creationId xmlns:a16="http://schemas.microsoft.com/office/drawing/2014/main" id="{43CFEEDF-E792-C68E-5C26-A9E151CC82D0}"/>
              </a:ext>
            </a:extLst>
          </p:cNvPr>
          <p:cNvSpPr/>
          <p:nvPr/>
        </p:nvSpPr>
        <p:spPr>
          <a:xfrm>
            <a:off x="5979836" y="4309986"/>
            <a:ext cx="1680597"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F89ED4-4638-16EC-B44B-2B2C951F580B}"/>
              </a:ext>
            </a:extLst>
          </p:cNvPr>
          <p:cNvSpPr/>
          <p:nvPr/>
        </p:nvSpPr>
        <p:spPr>
          <a:xfrm>
            <a:off x="7919713" y="2341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8FEAED-3C21-CA94-E019-D3F4510036D3}"/>
              </a:ext>
            </a:extLst>
          </p:cNvPr>
          <p:cNvSpPr/>
          <p:nvPr/>
        </p:nvSpPr>
        <p:spPr>
          <a:xfrm>
            <a:off x="8771910" y="6346976"/>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152026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Mesh”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 pop-up box will then open, hit “Done”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p:txBody>
      </p:sp>
      <p:pic>
        <p:nvPicPr>
          <p:cNvPr id="6" name="Picture 5">
            <a:extLst>
              <a:ext uri="{FF2B5EF4-FFF2-40B4-BE49-F238E27FC236}">
                <a16:creationId xmlns:a16="http://schemas.microsoft.com/office/drawing/2014/main" id="{F8635AD9-4920-F7A2-E9D7-3C591DBFAEFD}"/>
              </a:ext>
            </a:extLst>
          </p:cNvPr>
          <p:cNvPicPr>
            <a:picLocks noChangeAspect="1"/>
          </p:cNvPicPr>
          <p:nvPr/>
        </p:nvPicPr>
        <p:blipFill>
          <a:blip r:embed="rId3"/>
          <a:stretch>
            <a:fillRect/>
          </a:stretch>
        </p:blipFill>
        <p:spPr>
          <a:xfrm>
            <a:off x="5707778" y="1976917"/>
            <a:ext cx="6484221" cy="4876417"/>
          </a:xfrm>
          <a:prstGeom prst="rect">
            <a:avLst/>
          </a:prstGeom>
        </p:spPr>
      </p:pic>
      <p:sp>
        <p:nvSpPr>
          <p:cNvPr id="13" name="Rectangle 12">
            <a:extLst>
              <a:ext uri="{FF2B5EF4-FFF2-40B4-BE49-F238E27FC236}">
                <a16:creationId xmlns:a16="http://schemas.microsoft.com/office/drawing/2014/main" id="{C48FEAED-3C21-CA94-E019-D3F4510036D3}"/>
              </a:ext>
            </a:extLst>
          </p:cNvPr>
          <p:cNvSpPr/>
          <p:nvPr/>
        </p:nvSpPr>
        <p:spPr>
          <a:xfrm>
            <a:off x="10078197" y="6325888"/>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66412E-D821-F1D2-07A6-D36463758CE5}"/>
              </a:ext>
            </a:extLst>
          </p:cNvPr>
          <p:cNvSpPr/>
          <p:nvPr/>
        </p:nvSpPr>
        <p:spPr>
          <a:xfrm>
            <a:off x="10821534" y="3929255"/>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18</a:t>
            </a:fld>
            <a:endParaRPr lang="en-US"/>
          </a:p>
        </p:txBody>
      </p:sp>
      <p:pic>
        <p:nvPicPr>
          <p:cNvPr id="8" name="Picture 7">
            <a:extLst>
              <a:ext uri="{FF2B5EF4-FFF2-40B4-BE49-F238E27FC236}">
                <a16:creationId xmlns:a16="http://schemas.microsoft.com/office/drawing/2014/main" id="{32A681A5-B38E-60ED-4A2E-86B8F2734FCF}"/>
              </a:ext>
            </a:extLst>
          </p:cNvPr>
          <p:cNvPicPr>
            <a:picLocks noChangeAspect="1"/>
          </p:cNvPicPr>
          <p:nvPr/>
        </p:nvPicPr>
        <p:blipFill>
          <a:blip r:embed="rId4"/>
          <a:stretch>
            <a:fillRect/>
          </a:stretch>
        </p:blipFill>
        <p:spPr>
          <a:xfrm>
            <a:off x="-1" y="4547786"/>
            <a:ext cx="2900934" cy="2314575"/>
          </a:xfrm>
          <a:prstGeom prst="rect">
            <a:avLst/>
          </a:prstGeom>
        </p:spPr>
      </p:pic>
      <p:pic>
        <p:nvPicPr>
          <p:cNvPr id="11" name="Picture 10">
            <a:extLst>
              <a:ext uri="{FF2B5EF4-FFF2-40B4-BE49-F238E27FC236}">
                <a16:creationId xmlns:a16="http://schemas.microsoft.com/office/drawing/2014/main" id="{D5978C0F-6223-86CF-D03D-AB12E23C47C6}"/>
              </a:ext>
            </a:extLst>
          </p:cNvPr>
          <p:cNvPicPr>
            <a:picLocks noChangeAspect="1"/>
          </p:cNvPicPr>
          <p:nvPr/>
        </p:nvPicPr>
        <p:blipFill>
          <a:blip r:embed="rId5"/>
          <a:stretch>
            <a:fillRect/>
          </a:stretch>
        </p:blipFill>
        <p:spPr>
          <a:xfrm>
            <a:off x="3306188" y="4547785"/>
            <a:ext cx="2401590" cy="2314576"/>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F1A4B8-7459-463E-69EF-AE2F515C3B9F}"/>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613449" y="4654804"/>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262986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id="{4414B999-C815-9555-DD6C-7CB826B23147}"/>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FCDE14-51E5-4110-2E1C-51BE4C15F344}"/>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06395" y="6382140"/>
            <a:ext cx="558086" cy="432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20</a:t>
            </a:fld>
            <a:endParaRPr lang="en-US"/>
          </a:p>
        </p:txBody>
      </p:sp>
      <p:pic>
        <p:nvPicPr>
          <p:cNvPr id="8" name="Picture 7">
            <a:extLst>
              <a:ext uri="{FF2B5EF4-FFF2-40B4-BE49-F238E27FC236}">
                <a16:creationId xmlns:a16="http://schemas.microsoft.com/office/drawing/2014/main" id="{52BC3ED0-DFB9-82FC-6681-A0B7A3646FD6}"/>
              </a:ext>
            </a:extLst>
          </p:cNvPr>
          <p:cNvPicPr>
            <a:picLocks noChangeAspect="1"/>
          </p:cNvPicPr>
          <p:nvPr/>
        </p:nvPicPr>
        <p:blipFill>
          <a:blip r:embed="rId4"/>
          <a:stretch>
            <a:fillRect/>
          </a:stretch>
        </p:blipFill>
        <p:spPr>
          <a:xfrm>
            <a:off x="0" y="4726003"/>
            <a:ext cx="2677568" cy="2136358"/>
          </a:xfrm>
          <a:prstGeom prst="rect">
            <a:avLst/>
          </a:prstGeom>
        </p:spPr>
      </p:pic>
      <p:pic>
        <p:nvPicPr>
          <p:cNvPr id="11" name="Picture 10">
            <a:extLst>
              <a:ext uri="{FF2B5EF4-FFF2-40B4-BE49-F238E27FC236}">
                <a16:creationId xmlns:a16="http://schemas.microsoft.com/office/drawing/2014/main" id="{B6197F30-7474-E028-B6ED-527D872A3BA1}"/>
              </a:ext>
            </a:extLst>
          </p:cNvPr>
          <p:cNvPicPr>
            <a:picLocks noChangeAspect="1"/>
          </p:cNvPicPr>
          <p:nvPr/>
        </p:nvPicPr>
        <p:blipFill>
          <a:blip r:embed="rId5"/>
          <a:stretch>
            <a:fillRect/>
          </a:stretch>
        </p:blipFill>
        <p:spPr>
          <a:xfrm>
            <a:off x="3000873" y="4726003"/>
            <a:ext cx="2703827" cy="2136357"/>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2941910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76873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id="{B9CB65AE-60EA-0D89-8AD0-F6093E7A5000}"/>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602814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24</a:t>
            </a:fld>
            <a:endParaRPr lang="en-US"/>
          </a:p>
        </p:txBody>
      </p:sp>
      <p:pic>
        <p:nvPicPr>
          <p:cNvPr id="5" name="Picture 4">
            <a:extLst>
              <a:ext uri="{FF2B5EF4-FFF2-40B4-BE49-F238E27FC236}">
                <a16:creationId xmlns:a16="http://schemas.microsoft.com/office/drawing/2014/main" id="{C59AE343-7DE2-0ACE-4F6E-2DFEC4E085EA}"/>
              </a:ext>
            </a:extLst>
          </p:cNvPr>
          <p:cNvPicPr>
            <a:picLocks noChangeAspect="1"/>
          </p:cNvPicPr>
          <p:nvPr/>
        </p:nvPicPr>
        <p:blipFill>
          <a:blip r:embed="rId3"/>
          <a:stretch>
            <a:fillRect/>
          </a:stretch>
        </p:blipFill>
        <p:spPr>
          <a:xfrm>
            <a:off x="4223614" y="3394822"/>
            <a:ext cx="4583370" cy="3452073"/>
          </a:xfrm>
          <a:prstGeom prst="rect">
            <a:avLst/>
          </a:prstGeom>
        </p:spPr>
      </p:pic>
      <p:pic>
        <p:nvPicPr>
          <p:cNvPr id="8" name="Picture 7">
            <a:extLst>
              <a:ext uri="{FF2B5EF4-FFF2-40B4-BE49-F238E27FC236}">
                <a16:creationId xmlns:a16="http://schemas.microsoft.com/office/drawing/2014/main" id="{A7384C0D-D96C-22D2-D5AF-5754D9DB5033}"/>
              </a:ext>
            </a:extLst>
          </p:cNvPr>
          <p:cNvPicPr>
            <a:picLocks noChangeAspect="1"/>
          </p:cNvPicPr>
          <p:nvPr/>
        </p:nvPicPr>
        <p:blipFill>
          <a:blip r:embed="rId4"/>
          <a:stretch>
            <a:fillRect/>
          </a:stretch>
        </p:blipFill>
        <p:spPr>
          <a:xfrm>
            <a:off x="9489233" y="4785966"/>
            <a:ext cx="2170922" cy="2060929"/>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25</a:t>
            </a:fld>
            <a:endParaRPr lang="en-US"/>
          </a:p>
        </p:txBody>
      </p:sp>
      <p:pic>
        <p:nvPicPr>
          <p:cNvPr id="5" name="Picture 4">
            <a:extLst>
              <a:ext uri="{FF2B5EF4-FFF2-40B4-BE49-F238E27FC236}">
                <a16:creationId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5" name="Picture 4">
            <a:extLst>
              <a:ext uri="{FF2B5EF4-FFF2-40B4-BE49-F238E27FC236}">
                <a16:creationId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F284FE5-62D0-E42A-13D4-11A182E8E51C}"/>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275066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5" name="Picture 4">
            <a:extLst>
              <a:ext uri="{FF2B5EF4-FFF2-40B4-BE49-F238E27FC236}">
                <a16:creationId xmlns:a16="http://schemas.microsoft.com/office/drawing/2014/main"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a16="http://schemas.microsoft.com/office/drawing/2014/main"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638896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30</a:t>
            </a:fld>
            <a:endParaRPr lang="en-US"/>
          </a:p>
        </p:txBody>
      </p:sp>
      <p:sp>
        <p:nvSpPr>
          <p:cNvPr id="4" name="TextBox 3">
            <a:extLst>
              <a:ext uri="{FF2B5EF4-FFF2-40B4-BE49-F238E27FC236}">
                <a16:creationId xmlns:a16="http://schemas.microsoft.com/office/drawing/2014/main"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7" name="Picture 6">
            <a:extLst>
              <a:ext uri="{FF2B5EF4-FFF2-40B4-BE49-F238E27FC236}">
                <a16:creationId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5" name="Picture 4">
            <a:extLst>
              <a:ext uri="{FF2B5EF4-FFF2-40B4-BE49-F238E27FC236}">
                <a16:creationId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5" name="Picture 4">
            <a:extLst>
              <a:ext uri="{FF2B5EF4-FFF2-40B4-BE49-F238E27FC236}">
                <a16:creationId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A457386A-1825-ADBE-9153-95A7548DBCD7}"/>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430140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4EA51B3E-AC7A-5B1A-0E00-D08CFC528D48}"/>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1047891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C25C9C4B-0243-781A-F3F8-F074985ED474}"/>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1168886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34BCD12D-9ACA-015C-7494-0E92557D9DB7}"/>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136288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a:t>
            </a:r>
            <a:r>
              <a:rPr lang="en-US" b="1">
                <a:solidFill>
                  <a:srgbClr val="00B0F0"/>
                </a:solidFill>
                <a:latin typeface="Courier New" panose="02070309020205020404" pitchFamily="49" charset="0"/>
                <a:cs typeface="Courier New" panose="02070309020205020404" pitchFamily="49" charset="0"/>
              </a:rPr>
              <a:t>with_sparse_Pad_and_Hummingbird</a:t>
            </a:r>
            <a:r>
              <a:rPr lang="en-US" b="1" dirty="0">
                <a:solidFill>
                  <a:srgbClr val="00B0F0"/>
                </a:solidFill>
                <a:latin typeface="Courier New" panose="02070309020205020404" pitchFamily="49" charset="0"/>
                <a:cs typeface="Courier New" panose="02070309020205020404" pitchFamily="49" charset="0"/>
              </a:rPr>
              <a:t>_Tutorial</a:t>
            </a:r>
            <a:r>
              <a:rPr lang="en-US" b="1">
                <a:solidFill>
                  <a:srgbClr val="00B0F0"/>
                </a:solidFill>
                <a:latin typeface="Courier New" panose="02070309020205020404" pitchFamily="49" charset="0"/>
                <a:cs typeface="Courier New" panose="02070309020205020404" pitchFamily="49" charset="0"/>
              </a:rPr>
              <a:t>_220830.</a:t>
            </a:r>
            <a:r>
              <a:rPr lang="en-US" b="1" dirty="0">
                <a:solidFill>
                  <a:srgbClr val="00B0F0"/>
                </a:solidFill>
                <a:latin typeface="Courier New" panose="02070309020205020404" pitchFamily="49" charset="0"/>
                <a:cs typeface="Courier New" panose="02070309020205020404" pitchFamily="49" charset="0"/>
              </a:rPr>
              <a:t>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CCFDE578-FB65-F9A4-9378-3CCDF3259081}"/>
              </a:ext>
            </a:extLst>
          </p:cNvPr>
          <p:cNvSpPr>
            <a:spLocks noGrp="1"/>
          </p:cNvSpPr>
          <p:nvPr>
            <p:ph type="sldNum" sz="quarter" idx="12"/>
          </p:nvPr>
        </p:nvSpPr>
        <p:spPr/>
        <p:txBody>
          <a:bodyPr/>
          <a:lstStyle/>
          <a:p>
            <a:fld id="{A6EA515B-EB3D-473C-ADE9-FD8348C61D57}" type="slidenum">
              <a:rPr lang="en-US" smtClean="0"/>
              <a:t>7</a:t>
            </a:fld>
            <a:endParaRPr lang="en-US"/>
          </a:p>
        </p:txBody>
      </p:sp>
      <p:sp>
        <p:nvSpPr>
          <p:cNvPr id="7" name="TextBox 6">
            <a:extLst>
              <a:ext uri="{FF2B5EF4-FFF2-40B4-BE49-F238E27FC236}">
                <a16:creationId xmlns:a16="http://schemas.microsoft.com/office/drawing/2014/main" id="{B66A8D4D-F244-CFB3-F750-B58579ED4B4A}"/>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90318</TotalTime>
  <Words>5950</Words>
  <Application>Microsoft Office PowerPoint</Application>
  <PresentationFormat>Widescreen</PresentationFormat>
  <Paragraphs>719</Paragraphs>
  <Slides>37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Courier New</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8</vt:lpstr>
      <vt:lpstr>Hummingbird Tutorial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Ari Segel</cp:lastModifiedBy>
  <cp:revision>2024</cp:revision>
  <dcterms:created xsi:type="dcterms:W3CDTF">2016-10-13T23:27:35Z</dcterms:created>
  <dcterms:modified xsi:type="dcterms:W3CDTF">2022-09-01T16:14:06Z</dcterms:modified>
</cp:coreProperties>
</file>